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6" r:id="rId5"/>
    <p:sldId id="267" r:id="rId6"/>
    <p:sldId id="270" r:id="rId7"/>
    <p:sldId id="272" r:id="rId8"/>
    <p:sldId id="273" r:id="rId9"/>
    <p:sldId id="274" r:id="rId10"/>
    <p:sldId id="271" r:id="rId11"/>
    <p:sldId id="276" r:id="rId12"/>
    <p:sldId id="277" r:id="rId13"/>
    <p:sldId id="279" r:id="rId14"/>
    <p:sldId id="28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9" d="100"/>
          <a:sy n="59" d="100"/>
        </p:scale>
        <p:origin x="336" y="64"/>
      </p:cViewPr>
      <p:guideLst>
        <p:guide orient="horz" pos="2154"/>
        <p:guide pos="37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33497-9DED-482E-96A6-6282802C6C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66715D-2B07-4FA9-B5E3-80C3690FC92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2192000" cy="3975782"/>
          </a:xfrm>
          <a:custGeom>
            <a:avLst/>
            <a:gdLst>
              <a:gd name="connsiteX0" fmla="*/ 0 w 12192000"/>
              <a:gd name="connsiteY0" fmla="*/ 0 h 3975782"/>
              <a:gd name="connsiteX1" fmla="*/ 12192000 w 12192000"/>
              <a:gd name="connsiteY1" fmla="*/ 0 h 3975782"/>
              <a:gd name="connsiteX2" fmla="*/ 12192000 w 12192000"/>
              <a:gd name="connsiteY2" fmla="*/ 3449521 h 3975782"/>
              <a:gd name="connsiteX3" fmla="*/ 11941474 w 12192000"/>
              <a:gd name="connsiteY3" fmla="*/ 3354790 h 3975782"/>
              <a:gd name="connsiteX4" fmla="*/ 9159877 w 12192000"/>
              <a:gd name="connsiteY4" fmla="*/ 2937716 h 3975782"/>
              <a:gd name="connsiteX5" fmla="*/ 6379923 w 12192000"/>
              <a:gd name="connsiteY5" fmla="*/ 3353792 h 3975782"/>
              <a:gd name="connsiteX6" fmla="*/ 6083965 w 12192000"/>
              <a:gd name="connsiteY6" fmla="*/ 3465503 h 3975782"/>
              <a:gd name="connsiteX7" fmla="*/ 6061483 w 12192000"/>
              <a:gd name="connsiteY7" fmla="*/ 3465503 h 3975782"/>
              <a:gd name="connsiteX8" fmla="*/ 5814994 w 12192000"/>
              <a:gd name="connsiteY8" fmla="*/ 3558708 h 3975782"/>
              <a:gd name="connsiteX9" fmla="*/ 3033397 w 12192000"/>
              <a:gd name="connsiteY9" fmla="*/ 3975782 h 3975782"/>
              <a:gd name="connsiteX10" fmla="*/ 253443 w 12192000"/>
              <a:gd name="connsiteY10" fmla="*/ 3559706 h 3975782"/>
              <a:gd name="connsiteX11" fmla="*/ 3868 w 12192000"/>
              <a:gd name="connsiteY11" fmla="*/ 3465503 h 3975782"/>
              <a:gd name="connsiteX12" fmla="*/ 0 w 12192000"/>
              <a:gd name="connsiteY12" fmla="*/ 3465503 h 3975782"/>
              <a:gd name="connsiteX13" fmla="*/ 0 w 12192000"/>
              <a:gd name="connsiteY13" fmla="*/ 3464043 h 3975782"/>
              <a:gd name="connsiteX14" fmla="*/ 0 w 12192000"/>
              <a:gd name="connsiteY14" fmla="*/ 3437474 h 397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3975782">
                <a:moveTo>
                  <a:pt x="0" y="0"/>
                </a:moveTo>
                <a:lnTo>
                  <a:pt x="12192000" y="0"/>
                </a:lnTo>
                <a:lnTo>
                  <a:pt x="12192000" y="3449521"/>
                </a:lnTo>
                <a:lnTo>
                  <a:pt x="11941474" y="3354790"/>
                </a:lnTo>
                <a:cubicBezTo>
                  <a:pt x="11156818" y="3086098"/>
                  <a:pt x="10176114" y="2937778"/>
                  <a:pt x="9159877" y="2937716"/>
                </a:cubicBezTo>
                <a:cubicBezTo>
                  <a:pt x="8144497" y="2937654"/>
                  <a:pt x="7164459" y="3085605"/>
                  <a:pt x="6379923" y="3353792"/>
                </a:cubicBezTo>
                <a:lnTo>
                  <a:pt x="6083965" y="3465503"/>
                </a:lnTo>
                <a:lnTo>
                  <a:pt x="6061483" y="3465503"/>
                </a:lnTo>
                <a:lnTo>
                  <a:pt x="5814994" y="3558708"/>
                </a:lnTo>
                <a:cubicBezTo>
                  <a:pt x="5030338" y="3827400"/>
                  <a:pt x="4049634" y="3975720"/>
                  <a:pt x="3033397" y="3975782"/>
                </a:cubicBezTo>
                <a:cubicBezTo>
                  <a:pt x="2018018" y="3975844"/>
                  <a:pt x="1037980" y="3827893"/>
                  <a:pt x="253443" y="3559706"/>
                </a:cubicBezTo>
                <a:lnTo>
                  <a:pt x="3868" y="3465503"/>
                </a:lnTo>
                <a:lnTo>
                  <a:pt x="0" y="3465503"/>
                </a:lnTo>
                <a:lnTo>
                  <a:pt x="0" y="3464043"/>
                </a:lnTo>
                <a:lnTo>
                  <a:pt x="0" y="34374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747247" cy="68580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4949997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8861769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6783677" y="1989396"/>
            <a:ext cx="2536418" cy="351523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-322686"/>
            <a:ext cx="12192000" cy="3667931"/>
          </a:xfrm>
          <a:custGeom>
            <a:avLst/>
            <a:gdLst>
              <a:gd name="connsiteX0" fmla="*/ 0 w 12192000"/>
              <a:gd name="connsiteY0" fmla="*/ 0 h 3667931"/>
              <a:gd name="connsiteX1" fmla="*/ 12192000 w 12192000"/>
              <a:gd name="connsiteY1" fmla="*/ 0 h 3667931"/>
              <a:gd name="connsiteX2" fmla="*/ 12192000 w 12192000"/>
              <a:gd name="connsiteY2" fmla="*/ 3325946 h 3667931"/>
              <a:gd name="connsiteX3" fmla="*/ 11797720 w 12192000"/>
              <a:gd name="connsiteY3" fmla="*/ 3254947 h 3667931"/>
              <a:gd name="connsiteX4" fmla="*/ 8647316 w 12192000"/>
              <a:gd name="connsiteY4" fmla="*/ 3000777 h 3667931"/>
              <a:gd name="connsiteX5" fmla="*/ 6079921 w 12192000"/>
              <a:gd name="connsiteY5" fmla="*/ 3331552 h 3667931"/>
              <a:gd name="connsiteX6" fmla="*/ 6079826 w 12192000"/>
              <a:gd name="connsiteY6" fmla="*/ 3331568 h 3667931"/>
              <a:gd name="connsiteX7" fmla="*/ 5391731 w 12192000"/>
              <a:gd name="connsiteY7" fmla="*/ 3443154 h 3667931"/>
              <a:gd name="connsiteX8" fmla="*/ 3516099 w 12192000"/>
              <a:gd name="connsiteY8" fmla="*/ 3662327 h 3667931"/>
              <a:gd name="connsiteX9" fmla="*/ 0 w 12192000"/>
              <a:gd name="connsiteY9" fmla="*/ 3337159 h 3667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67931">
                <a:moveTo>
                  <a:pt x="0" y="0"/>
                </a:moveTo>
                <a:lnTo>
                  <a:pt x="12192000" y="0"/>
                </a:lnTo>
                <a:lnTo>
                  <a:pt x="12192000" y="3325946"/>
                </a:lnTo>
                <a:lnTo>
                  <a:pt x="11797720" y="3254947"/>
                </a:lnTo>
                <a:cubicBezTo>
                  <a:pt x="10874116" y="3091530"/>
                  <a:pt x="9912552" y="2951722"/>
                  <a:pt x="8647316" y="3000777"/>
                </a:cubicBezTo>
                <a:cubicBezTo>
                  <a:pt x="7924324" y="3028809"/>
                  <a:pt x="7001825" y="3180181"/>
                  <a:pt x="6079921" y="3331552"/>
                </a:cubicBezTo>
                <a:lnTo>
                  <a:pt x="6079826" y="3331568"/>
                </a:lnTo>
                <a:lnTo>
                  <a:pt x="5391731" y="3443154"/>
                </a:lnTo>
                <a:cubicBezTo>
                  <a:pt x="4709906" y="3550901"/>
                  <a:pt x="4056556" y="3641304"/>
                  <a:pt x="3516099" y="3662327"/>
                </a:cubicBezTo>
                <a:cubicBezTo>
                  <a:pt x="2074880" y="3718391"/>
                  <a:pt x="609838" y="3335290"/>
                  <a:pt x="0" y="333715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1"/>
          </p:nvPr>
        </p:nvSpPr>
        <p:spPr>
          <a:xfrm>
            <a:off x="-2" y="0"/>
            <a:ext cx="12192002" cy="4344051"/>
          </a:xfrm>
          <a:custGeom>
            <a:avLst/>
            <a:gdLst>
              <a:gd name="connsiteX0" fmla="*/ 0 w 12192002"/>
              <a:gd name="connsiteY0" fmla="*/ 0 h 4344051"/>
              <a:gd name="connsiteX1" fmla="*/ 12192002 w 12192002"/>
              <a:gd name="connsiteY1" fmla="*/ 0 h 4344051"/>
              <a:gd name="connsiteX2" fmla="*/ 12192002 w 12192002"/>
              <a:gd name="connsiteY2" fmla="*/ 746125 h 4344051"/>
              <a:gd name="connsiteX3" fmla="*/ 12192001 w 12192002"/>
              <a:gd name="connsiteY3" fmla="*/ 746125 h 4344051"/>
              <a:gd name="connsiteX4" fmla="*/ 12192001 w 12192002"/>
              <a:gd name="connsiteY4" fmla="*/ 4002066 h 4344051"/>
              <a:gd name="connsiteX5" fmla="*/ 11797721 w 12192002"/>
              <a:gd name="connsiteY5" fmla="*/ 3931067 h 4344051"/>
              <a:gd name="connsiteX6" fmla="*/ 8647317 w 12192002"/>
              <a:gd name="connsiteY6" fmla="*/ 3676897 h 4344051"/>
              <a:gd name="connsiteX7" fmla="*/ 6079922 w 12192002"/>
              <a:gd name="connsiteY7" fmla="*/ 4007672 h 4344051"/>
              <a:gd name="connsiteX8" fmla="*/ 6079827 w 12192002"/>
              <a:gd name="connsiteY8" fmla="*/ 4007688 h 4344051"/>
              <a:gd name="connsiteX9" fmla="*/ 5391732 w 12192002"/>
              <a:gd name="connsiteY9" fmla="*/ 4119274 h 4344051"/>
              <a:gd name="connsiteX10" fmla="*/ 3516100 w 12192002"/>
              <a:gd name="connsiteY10" fmla="*/ 4338447 h 4344051"/>
              <a:gd name="connsiteX11" fmla="*/ 1 w 12192002"/>
              <a:gd name="connsiteY11" fmla="*/ 4013279 h 4344051"/>
              <a:gd name="connsiteX12" fmla="*/ 1 w 12192002"/>
              <a:gd name="connsiteY12" fmla="*/ 746125 h 4344051"/>
              <a:gd name="connsiteX13" fmla="*/ 0 w 12192002"/>
              <a:gd name="connsiteY13" fmla="*/ 746125 h 4344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2" h="4344051">
                <a:moveTo>
                  <a:pt x="0" y="0"/>
                </a:moveTo>
                <a:lnTo>
                  <a:pt x="12192002" y="0"/>
                </a:lnTo>
                <a:lnTo>
                  <a:pt x="12192002" y="746125"/>
                </a:lnTo>
                <a:lnTo>
                  <a:pt x="12192001" y="746125"/>
                </a:lnTo>
                <a:lnTo>
                  <a:pt x="12192001" y="4002066"/>
                </a:lnTo>
                <a:lnTo>
                  <a:pt x="11797721" y="3931067"/>
                </a:lnTo>
                <a:cubicBezTo>
                  <a:pt x="10874117" y="3767650"/>
                  <a:pt x="9912553" y="3627842"/>
                  <a:pt x="8647317" y="3676897"/>
                </a:cubicBezTo>
                <a:cubicBezTo>
                  <a:pt x="7924325" y="3704929"/>
                  <a:pt x="7001826" y="3856301"/>
                  <a:pt x="6079922" y="4007672"/>
                </a:cubicBezTo>
                <a:lnTo>
                  <a:pt x="6079827" y="4007688"/>
                </a:lnTo>
                <a:lnTo>
                  <a:pt x="5391732" y="4119274"/>
                </a:lnTo>
                <a:cubicBezTo>
                  <a:pt x="4709907" y="4227021"/>
                  <a:pt x="4056557" y="4317424"/>
                  <a:pt x="3516100" y="4338447"/>
                </a:cubicBezTo>
                <a:cubicBezTo>
                  <a:pt x="2074881" y="4394511"/>
                  <a:pt x="609839" y="4011410"/>
                  <a:pt x="1" y="4013279"/>
                </a:cubicBezTo>
                <a:lnTo>
                  <a:pt x="1" y="746125"/>
                </a:lnTo>
                <a:lnTo>
                  <a:pt x="0" y="746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" y="3936569"/>
            <a:ext cx="12192000" cy="2921431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-4012177" y="1"/>
            <a:ext cx="10755224" cy="6858000"/>
          </a:xfrm>
          <a:custGeom>
            <a:avLst/>
            <a:gdLst>
              <a:gd name="connsiteX0" fmla="*/ 8557951 w 10755224"/>
              <a:gd name="connsiteY0" fmla="*/ 0 h 6858000"/>
              <a:gd name="connsiteX1" fmla="*/ 8557961 w 10755224"/>
              <a:gd name="connsiteY1" fmla="*/ 0 h 6858000"/>
              <a:gd name="connsiteX2" fmla="*/ 10358165 w 10755224"/>
              <a:gd name="connsiteY2" fmla="*/ 0 h 6858000"/>
              <a:gd name="connsiteX3" fmla="*/ 9810069 w 10755224"/>
              <a:gd name="connsiteY3" fmla="*/ 2001615 h 6858000"/>
              <a:gd name="connsiteX4" fmla="*/ 10261820 w 10755224"/>
              <a:gd name="connsiteY4" fmla="*/ 3595116 h 6858000"/>
              <a:gd name="connsiteX5" fmla="*/ 10358166 w 10755224"/>
              <a:gd name="connsiteY5" fmla="*/ 3859468 h 6858000"/>
              <a:gd name="connsiteX6" fmla="*/ 10358166 w 10755224"/>
              <a:gd name="connsiteY6" fmla="*/ 3859470 h 6858000"/>
              <a:gd name="connsiteX7" fmla="*/ 10418749 w 10755224"/>
              <a:gd name="connsiteY7" fmla="*/ 4025696 h 6858000"/>
              <a:gd name="connsiteX8" fmla="*/ 10734982 w 10755224"/>
              <a:gd name="connsiteY8" fmla="*/ 5151702 h 6858000"/>
              <a:gd name="connsiteX9" fmla="*/ 10358166 w 10755224"/>
              <a:gd name="connsiteY9" fmla="*/ 6857999 h 6858000"/>
              <a:gd name="connsiteX10" fmla="*/ 10358166 w 10755224"/>
              <a:gd name="connsiteY10" fmla="*/ 6857997 h 6858000"/>
              <a:gd name="connsiteX11" fmla="*/ 9497961 w 10755224"/>
              <a:gd name="connsiteY11" fmla="*/ 6857997 h 6858000"/>
              <a:gd name="connsiteX12" fmla="*/ 9497961 w 10755224"/>
              <a:gd name="connsiteY12" fmla="*/ 6858000 h 6858000"/>
              <a:gd name="connsiteX13" fmla="*/ 0 w 10755224"/>
              <a:gd name="connsiteY13" fmla="*/ 6858000 h 6858000"/>
              <a:gd name="connsiteX14" fmla="*/ 0 w 10755224"/>
              <a:gd name="connsiteY14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755224" h="6858000">
                <a:moveTo>
                  <a:pt x="8557951" y="0"/>
                </a:moveTo>
                <a:lnTo>
                  <a:pt x="8557961" y="0"/>
                </a:lnTo>
                <a:lnTo>
                  <a:pt x="10358165" y="0"/>
                </a:lnTo>
                <a:cubicBezTo>
                  <a:pt x="10052714" y="571499"/>
                  <a:pt x="9747265" y="1142998"/>
                  <a:pt x="9810069" y="2001615"/>
                </a:cubicBezTo>
                <a:cubicBezTo>
                  <a:pt x="9841471" y="2430924"/>
                  <a:pt x="10049860" y="3016096"/>
                  <a:pt x="10261820" y="3595116"/>
                </a:cubicBezTo>
                <a:lnTo>
                  <a:pt x="10358166" y="3859468"/>
                </a:lnTo>
                <a:lnTo>
                  <a:pt x="10358166" y="3859470"/>
                </a:lnTo>
                <a:lnTo>
                  <a:pt x="10418749" y="4025696"/>
                </a:lnTo>
                <a:cubicBezTo>
                  <a:pt x="10570928" y="4450060"/>
                  <a:pt x="10700726" y="4848178"/>
                  <a:pt x="10734982" y="5151702"/>
                </a:cubicBezTo>
                <a:cubicBezTo>
                  <a:pt x="10826333" y="5961101"/>
                  <a:pt x="10592250" y="6409549"/>
                  <a:pt x="10358166" y="6857999"/>
                </a:cubicBezTo>
                <a:lnTo>
                  <a:pt x="10358166" y="6857997"/>
                </a:lnTo>
                <a:lnTo>
                  <a:pt x="9497961" y="6857997"/>
                </a:lnTo>
                <a:lnTo>
                  <a:pt x="9497961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329430"/>
            <a:ext cx="12192001" cy="5528570"/>
            <a:chOff x="0" y="1329430"/>
            <a:chExt cx="12192001" cy="552857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218"/>
            <a:stretch>
              <a:fillRect/>
            </a:stretch>
          </p:blipFill>
          <p:spPr>
            <a:xfrm>
              <a:off x="0" y="1982522"/>
              <a:ext cx="12192000" cy="4875478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1" y="1329430"/>
              <a:ext cx="12192000" cy="5528570"/>
            </a:xfrm>
            <a:prstGeom prst="rect">
              <a:avLst/>
            </a:prstGeom>
            <a:solidFill>
              <a:srgbClr val="00112F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 userDrawn="1"/>
        </p:nvSpPr>
        <p:spPr>
          <a:xfrm>
            <a:off x="3793684" y="6360092"/>
            <a:ext cx="4604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For</a:t>
            </a:r>
            <a:r>
              <a:rPr lang="zh-CN" altLang="en-US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循环游戏开发训练营</a:t>
            </a:r>
            <a:endParaRPr lang="en-US" altLang="zh-CN" dirty="0">
              <a:gradFill flip="none" rotWithShape="1">
                <a:gsLst>
                  <a:gs pos="100000">
                    <a:srgbClr val="7875F3"/>
                  </a:gs>
                  <a:gs pos="0">
                    <a:srgbClr val="04BFFA"/>
                  </a:gs>
                </a:gsLst>
                <a:lin ang="27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1028700"/>
            <a:ext cx="12192000" cy="5242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 advTm="0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34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35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36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8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7" Type="http://schemas.openxmlformats.org/officeDocument/2006/relationships/notesSlide" Target="../notesSlides/notesSlide3.xml"/><Relationship Id="rId16" Type="http://schemas.openxmlformats.org/officeDocument/2006/relationships/slideLayout" Target="../slideLayouts/slideLayout8.xml"/><Relationship Id="rId15" Type="http://schemas.openxmlformats.org/officeDocument/2006/relationships/tags" Target="../tags/tag27.xml"/><Relationship Id="rId14" Type="http://schemas.openxmlformats.org/officeDocument/2006/relationships/tags" Target="../tags/tag26.xml"/><Relationship Id="rId13" Type="http://schemas.openxmlformats.org/officeDocument/2006/relationships/tags" Target="../tags/tag25.xml"/><Relationship Id="rId12" Type="http://schemas.openxmlformats.org/officeDocument/2006/relationships/tags" Target="../tags/tag24.xml"/><Relationship Id="rId11" Type="http://schemas.openxmlformats.org/officeDocument/2006/relationships/tags" Target="../tags/tag23.xml"/><Relationship Id="rId10" Type="http://schemas.openxmlformats.org/officeDocument/2006/relationships/tags" Target="../tags/tag2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28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29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30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3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3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8.xml"/><Relationship Id="rId3" Type="http://schemas.openxmlformats.org/officeDocument/2006/relationships/tags" Target="../tags/tag33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  <p:pic>
        <p:nvPicPr>
          <p:cNvPr id="4" name="图片 3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>
            <a:off x="-1" y="2701871"/>
            <a:ext cx="2632841" cy="14031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 flipH="1">
            <a:off x="9559159" y="2701871"/>
            <a:ext cx="2632841" cy="140313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58" b="25158"/>
          <a:stretch>
            <a:fillRect/>
          </a:stretch>
        </p:blipFill>
        <p:spPr>
          <a:xfrm>
            <a:off x="0" y="4678680"/>
            <a:ext cx="12192000" cy="217932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1743" y="2351563"/>
            <a:ext cx="8906393" cy="1855740"/>
            <a:chOff x="1797059" y="2325341"/>
            <a:chExt cx="8906393" cy="1855740"/>
          </a:xfrm>
        </p:grpSpPr>
        <p:sp>
          <p:nvSpPr>
            <p:cNvPr id="19" name="文本框 18"/>
            <p:cNvSpPr txBox="1"/>
            <p:nvPr/>
          </p:nvSpPr>
          <p:spPr>
            <a:xfrm>
              <a:off x="1958340" y="2685797"/>
              <a:ext cx="8275320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66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  <a:gs pos="50000">
                        <a:srgbClr val="C0C0C0"/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cocos</a:t>
              </a:r>
              <a:r>
                <a:rPr kumimoji="0" lang="zh-CN" altLang="en-US" sz="66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  <a:gs pos="50000">
                        <a:srgbClr val="C0C0C0"/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引擎</a:t>
              </a:r>
              <a:endParaRPr kumimoji="0" lang="zh-CN" altLang="en-US" sz="66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30824" flipV="1">
              <a:off x="1797059" y="2325341"/>
              <a:ext cx="2316480" cy="123222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69176">
              <a:off x="8386972" y="2948858"/>
              <a:ext cx="2316480" cy="1232223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5016085" y="4087154"/>
            <a:ext cx="2159829" cy="400845"/>
            <a:chOff x="5461844" y="4271190"/>
            <a:chExt cx="1379788" cy="361574"/>
          </a:xfrm>
        </p:grpSpPr>
        <p:sp>
          <p:nvSpPr>
            <p:cNvPr id="21" name="矩形: 圆角 20"/>
            <p:cNvSpPr/>
            <p:nvPr/>
          </p:nvSpPr>
          <p:spPr>
            <a:xfrm>
              <a:off x="5461844" y="4271190"/>
              <a:ext cx="1379788" cy="36091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">
                  <a:srgbClr val="04BFFA"/>
                </a:gs>
                <a:gs pos="100000">
                  <a:srgbClr val="7875F3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" panose="020B0502040204020203" pitchFamily="34" charset="0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561331" y="4273052"/>
              <a:ext cx="1190310" cy="359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今天不打卡</a:t>
              </a:r>
              <a:endPara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841" y="1793044"/>
            <a:ext cx="4591180" cy="6000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938" y="840506"/>
            <a:ext cx="3506124" cy="1256267"/>
          </a:xfrm>
          <a:prstGeom prst="rect">
            <a:avLst/>
          </a:prstGeom>
          <a:effectLst>
            <a:softEdge rad="127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616450" y="202565"/>
            <a:ext cx="295910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企业模拟训练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8145" y="1040765"/>
            <a:ext cx="11395710" cy="5262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1、选中道具添加选中框。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2、在进度条上面添加文字显示具体进度，提示:"道具使用中：xx%"。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3、添加功能：增加按钮，点击之后给增加随机颜色，随机数量的道具。（按钮显示在【使用】按钮左边，制作参考【使用】按钮）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4、优化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表现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bug：背包界面显示出来之后，会出现所有坦克全是黄色，一定时间后才刷新成对应颜色，需要显示界面直接是对应的颜色。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5、优化表现bug：点击时候并删除道具之后，界面desc描述仍然显示之前选择的内容，需要改成不显示出文字。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616450" y="202565"/>
            <a:ext cx="295910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问题解决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8145" y="1040765"/>
            <a:ext cx="11395710" cy="5262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1、选中道具添加选中框。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给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item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预制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中添加一张选中效果的图片，在选中时显示出来。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2、在进度条上面添加文字显示具体进度，提示:"道具使用中：xx%"。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给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progress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预制中添加一个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label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，在脚本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bag.update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方法中添加对应的重置与进度更新。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3、添加功能：增加按钮，点击之后给增加随机颜色，随机数量的道具。（按钮显示在【使用】按钮左边，制作参考【使用】按钮）。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增加按钮，指定点击事件到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bag.onClickButton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中，根据自定的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customEventData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来分辨点击的是不是这个按钮（参考使用按钮），然后参考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bag.start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中添加道具的方式使用预制增加一个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item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616450" y="202565"/>
            <a:ext cx="295910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问题解决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8145" y="1040765"/>
            <a:ext cx="1139571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4、优化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表现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bug：背包界面显示出来之后，会出现所有坦克全是黄色，一定时间后才刷新成对应颜色，需要显示界面直接是对应的颜色。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先加载对应的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4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个图片资源，并保存获得的纹理，在使用时直接使用对应纹理。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5、优化表现bug：点击时候并删除道具之后，界面desc描述仍然显示之前选择的内容，需要改成不显示出文字。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bag.doUse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中添加对应的清理。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课程概览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cxnSp>
        <p:nvCxnSpPr>
          <p:cNvPr id="86" name="直接连接符 85"/>
          <p:cNvCxnSpPr/>
          <p:nvPr>
            <p:custDataLst>
              <p:tags r:id="rId2"/>
            </p:custDataLst>
          </p:nvPr>
        </p:nvCxnSpPr>
        <p:spPr>
          <a:xfrm>
            <a:off x="1259472" y="2514204"/>
            <a:ext cx="9077426" cy="0"/>
          </a:xfrm>
          <a:prstGeom prst="line">
            <a:avLst/>
          </a:prstGeom>
          <a:ln>
            <a:solidFill>
              <a:srgbClr val="A100FF">
                <a:lumMod val="40000"/>
                <a:lumOff val="60000"/>
              </a:srgbClr>
            </a:solidFill>
            <a:prstDash val="dash"/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87" name="任意多边形 86"/>
          <p:cNvSpPr/>
          <p:nvPr>
            <p:custDataLst>
              <p:tags r:id="rId3"/>
            </p:custDataLst>
          </p:nvPr>
        </p:nvSpPr>
        <p:spPr>
          <a:xfrm>
            <a:off x="7809223" y="2659376"/>
            <a:ext cx="2109243" cy="358656"/>
          </a:xfrm>
          <a:custGeom>
            <a:avLst/>
            <a:gdLst>
              <a:gd name="connsiteX0" fmla="*/ 1738223 w 2130725"/>
              <a:gd name="connsiteY0" fmla="*/ 60387 h 362309"/>
              <a:gd name="connsiteX1" fmla="*/ 1621767 w 2130725"/>
              <a:gd name="connsiteY1" fmla="*/ 176843 h 362309"/>
              <a:gd name="connsiteX2" fmla="*/ 1738223 w 2130725"/>
              <a:gd name="connsiteY2" fmla="*/ 293299 h 362309"/>
              <a:gd name="connsiteX3" fmla="*/ 1854679 w 2130725"/>
              <a:gd name="connsiteY3" fmla="*/ 176843 h 362309"/>
              <a:gd name="connsiteX4" fmla="*/ 1738223 w 2130725"/>
              <a:gd name="connsiteY4" fmla="*/ 60387 h 362309"/>
              <a:gd name="connsiteX5" fmla="*/ 392502 w 2130725"/>
              <a:gd name="connsiteY5" fmla="*/ 60387 h 362309"/>
              <a:gd name="connsiteX6" fmla="*/ 276046 w 2130725"/>
              <a:gd name="connsiteY6" fmla="*/ 176843 h 362309"/>
              <a:gd name="connsiteX7" fmla="*/ 392502 w 2130725"/>
              <a:gd name="connsiteY7" fmla="*/ 293299 h 362309"/>
              <a:gd name="connsiteX8" fmla="*/ 508958 w 2130725"/>
              <a:gd name="connsiteY8" fmla="*/ 176843 h 362309"/>
              <a:gd name="connsiteX9" fmla="*/ 392502 w 2130725"/>
              <a:gd name="connsiteY9" fmla="*/ 60387 h 362309"/>
              <a:gd name="connsiteX10" fmla="*/ 0 w 2130725"/>
              <a:gd name="connsiteY10" fmla="*/ 0 h 362309"/>
              <a:gd name="connsiteX11" fmla="*/ 2130725 w 2130725"/>
              <a:gd name="connsiteY11" fmla="*/ 0 h 362309"/>
              <a:gd name="connsiteX12" fmla="*/ 2130725 w 2130725"/>
              <a:gd name="connsiteY12" fmla="*/ 362309 h 362309"/>
              <a:gd name="connsiteX13" fmla="*/ 0 w 2130725"/>
              <a:gd name="connsiteY13" fmla="*/ 362309 h 36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0725" h="362309">
                <a:moveTo>
                  <a:pt x="1738223" y="60387"/>
                </a:moveTo>
                <a:cubicBezTo>
                  <a:pt x="1673906" y="60387"/>
                  <a:pt x="1621767" y="112526"/>
                  <a:pt x="1621767" y="176843"/>
                </a:cubicBezTo>
                <a:cubicBezTo>
                  <a:pt x="1621767" y="241160"/>
                  <a:pt x="1673906" y="293299"/>
                  <a:pt x="1738223" y="293299"/>
                </a:cubicBezTo>
                <a:cubicBezTo>
                  <a:pt x="1802540" y="293299"/>
                  <a:pt x="1854679" y="241160"/>
                  <a:pt x="1854679" y="176843"/>
                </a:cubicBezTo>
                <a:cubicBezTo>
                  <a:pt x="1854679" y="112526"/>
                  <a:pt x="1802540" y="60387"/>
                  <a:pt x="1738223" y="60387"/>
                </a:cubicBezTo>
                <a:close/>
                <a:moveTo>
                  <a:pt x="392502" y="60387"/>
                </a:moveTo>
                <a:cubicBezTo>
                  <a:pt x="328185" y="60387"/>
                  <a:pt x="276046" y="112526"/>
                  <a:pt x="276046" y="176843"/>
                </a:cubicBezTo>
                <a:cubicBezTo>
                  <a:pt x="276046" y="241160"/>
                  <a:pt x="328185" y="293299"/>
                  <a:pt x="392502" y="293299"/>
                </a:cubicBezTo>
                <a:cubicBezTo>
                  <a:pt x="456819" y="293299"/>
                  <a:pt x="508958" y="241160"/>
                  <a:pt x="508958" y="176843"/>
                </a:cubicBezTo>
                <a:cubicBezTo>
                  <a:pt x="508958" y="112526"/>
                  <a:pt x="456819" y="60387"/>
                  <a:pt x="392502" y="60387"/>
                </a:cubicBezTo>
                <a:close/>
                <a:moveTo>
                  <a:pt x="0" y="0"/>
                </a:moveTo>
                <a:lnTo>
                  <a:pt x="2130725" y="0"/>
                </a:lnTo>
                <a:lnTo>
                  <a:pt x="2130725" y="362309"/>
                </a:lnTo>
                <a:lnTo>
                  <a:pt x="0" y="362309"/>
                </a:lnTo>
                <a:close/>
              </a:path>
            </a:pathLst>
          </a:custGeom>
          <a:solidFill>
            <a:srgbClr val="C766FF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 fontScale="90000"/>
          </a:bodyPr>
          <a:p>
            <a:pPr algn="ctr"/>
            <a:r>
              <a:rPr lang="en-US" altLang="zh-CN" dirty="0">
                <a:solidFill>
                  <a:sysClr val="window" lastClr="FFFFFF"/>
                </a:solidFill>
                <a:sym typeface="Arial" panose="020B0604020202020204" pitchFamily="34" charset="0"/>
              </a:rPr>
              <a:t>C</a:t>
            </a:r>
            <a:endParaRPr lang="en-US" altLang="zh-CN" dirty="0">
              <a:solidFill>
                <a:sysClr val="window" lastClr="FFFFFF"/>
              </a:solidFill>
              <a:sym typeface="Arial" panose="020B0604020202020204" pitchFamily="34" charset="0"/>
            </a:endParaRPr>
          </a:p>
        </p:txBody>
      </p:sp>
      <p:sp>
        <p:nvSpPr>
          <p:cNvPr id="88" name="矩形 87"/>
          <p:cNvSpPr/>
          <p:nvPr>
            <p:custDataLst>
              <p:tags r:id="rId4"/>
            </p:custDataLst>
          </p:nvPr>
        </p:nvSpPr>
        <p:spPr>
          <a:xfrm>
            <a:off x="7809223" y="3018032"/>
            <a:ext cx="2109243" cy="1071521"/>
          </a:xfrm>
          <a:prstGeom prst="rect">
            <a:avLst/>
          </a:prstGeom>
          <a:solidFill>
            <a:srgbClr val="C766FF">
              <a:lumMod val="40000"/>
              <a:lumOff val="6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bIns="46800" rtlCol="0" anchor="ctr">
            <a:normAutofit/>
          </a:bodyPr>
          <a:p>
            <a:pPr algn="ctr">
              <a:lnSpc>
                <a:spcPct val="120000"/>
              </a:lnSpc>
            </a:pPr>
            <a:r>
              <a:rPr lang="zh-CN" altLang="en-US" b="1" spc="150" dirty="0">
                <a:solidFill>
                  <a:srgbClr val="C766F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界面制作</a:t>
            </a:r>
            <a:endParaRPr lang="zh-CN" altLang="en-US" b="1" spc="150" dirty="0">
              <a:solidFill>
                <a:srgbClr val="C766FF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89" name="圆角矩形 88"/>
          <p:cNvSpPr/>
          <p:nvPr>
            <p:custDataLst>
              <p:tags r:id="rId5"/>
            </p:custDataLst>
          </p:nvPr>
        </p:nvSpPr>
        <p:spPr>
          <a:xfrm>
            <a:off x="8120914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C766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0" name="圆角矩形 89"/>
          <p:cNvSpPr/>
          <p:nvPr>
            <p:custDataLst>
              <p:tags r:id="rId6"/>
            </p:custDataLst>
          </p:nvPr>
        </p:nvSpPr>
        <p:spPr>
          <a:xfrm>
            <a:off x="9453067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C766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1" name="任意多边形 90"/>
          <p:cNvSpPr/>
          <p:nvPr>
            <p:custDataLst>
              <p:tags r:id="rId7"/>
            </p:custDataLst>
          </p:nvPr>
        </p:nvSpPr>
        <p:spPr>
          <a:xfrm>
            <a:off x="4743564" y="2659376"/>
            <a:ext cx="2109243" cy="358656"/>
          </a:xfrm>
          <a:custGeom>
            <a:avLst/>
            <a:gdLst>
              <a:gd name="connsiteX0" fmla="*/ 1738223 w 2130725"/>
              <a:gd name="connsiteY0" fmla="*/ 60387 h 362309"/>
              <a:gd name="connsiteX1" fmla="*/ 1621767 w 2130725"/>
              <a:gd name="connsiteY1" fmla="*/ 176843 h 362309"/>
              <a:gd name="connsiteX2" fmla="*/ 1738223 w 2130725"/>
              <a:gd name="connsiteY2" fmla="*/ 293299 h 362309"/>
              <a:gd name="connsiteX3" fmla="*/ 1854679 w 2130725"/>
              <a:gd name="connsiteY3" fmla="*/ 176843 h 362309"/>
              <a:gd name="connsiteX4" fmla="*/ 1738223 w 2130725"/>
              <a:gd name="connsiteY4" fmla="*/ 60387 h 362309"/>
              <a:gd name="connsiteX5" fmla="*/ 392502 w 2130725"/>
              <a:gd name="connsiteY5" fmla="*/ 60387 h 362309"/>
              <a:gd name="connsiteX6" fmla="*/ 276046 w 2130725"/>
              <a:gd name="connsiteY6" fmla="*/ 176843 h 362309"/>
              <a:gd name="connsiteX7" fmla="*/ 392502 w 2130725"/>
              <a:gd name="connsiteY7" fmla="*/ 293299 h 362309"/>
              <a:gd name="connsiteX8" fmla="*/ 508958 w 2130725"/>
              <a:gd name="connsiteY8" fmla="*/ 176843 h 362309"/>
              <a:gd name="connsiteX9" fmla="*/ 392502 w 2130725"/>
              <a:gd name="connsiteY9" fmla="*/ 60387 h 362309"/>
              <a:gd name="connsiteX10" fmla="*/ 0 w 2130725"/>
              <a:gd name="connsiteY10" fmla="*/ 0 h 362309"/>
              <a:gd name="connsiteX11" fmla="*/ 2130725 w 2130725"/>
              <a:gd name="connsiteY11" fmla="*/ 0 h 362309"/>
              <a:gd name="connsiteX12" fmla="*/ 2130725 w 2130725"/>
              <a:gd name="connsiteY12" fmla="*/ 362309 h 362309"/>
              <a:gd name="connsiteX13" fmla="*/ 0 w 2130725"/>
              <a:gd name="connsiteY13" fmla="*/ 362309 h 36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0725" h="362309">
                <a:moveTo>
                  <a:pt x="1738223" y="60387"/>
                </a:moveTo>
                <a:cubicBezTo>
                  <a:pt x="1673906" y="60387"/>
                  <a:pt x="1621767" y="112526"/>
                  <a:pt x="1621767" y="176843"/>
                </a:cubicBezTo>
                <a:cubicBezTo>
                  <a:pt x="1621767" y="241160"/>
                  <a:pt x="1673906" y="293299"/>
                  <a:pt x="1738223" y="293299"/>
                </a:cubicBezTo>
                <a:cubicBezTo>
                  <a:pt x="1802540" y="293299"/>
                  <a:pt x="1854679" y="241160"/>
                  <a:pt x="1854679" y="176843"/>
                </a:cubicBezTo>
                <a:cubicBezTo>
                  <a:pt x="1854679" y="112526"/>
                  <a:pt x="1802540" y="60387"/>
                  <a:pt x="1738223" y="60387"/>
                </a:cubicBezTo>
                <a:close/>
                <a:moveTo>
                  <a:pt x="392502" y="60387"/>
                </a:moveTo>
                <a:cubicBezTo>
                  <a:pt x="328185" y="60387"/>
                  <a:pt x="276046" y="112526"/>
                  <a:pt x="276046" y="176843"/>
                </a:cubicBezTo>
                <a:cubicBezTo>
                  <a:pt x="276046" y="241160"/>
                  <a:pt x="328185" y="293299"/>
                  <a:pt x="392502" y="293299"/>
                </a:cubicBezTo>
                <a:cubicBezTo>
                  <a:pt x="456819" y="293299"/>
                  <a:pt x="508958" y="241160"/>
                  <a:pt x="508958" y="176843"/>
                </a:cubicBezTo>
                <a:cubicBezTo>
                  <a:pt x="508958" y="112526"/>
                  <a:pt x="456819" y="60387"/>
                  <a:pt x="392502" y="60387"/>
                </a:cubicBezTo>
                <a:close/>
                <a:moveTo>
                  <a:pt x="0" y="0"/>
                </a:moveTo>
                <a:lnTo>
                  <a:pt x="2130725" y="0"/>
                </a:lnTo>
                <a:lnTo>
                  <a:pt x="2130725" y="362309"/>
                </a:lnTo>
                <a:lnTo>
                  <a:pt x="0" y="362309"/>
                </a:lnTo>
                <a:close/>
              </a:path>
            </a:pathLst>
          </a:custGeom>
          <a:solidFill>
            <a:srgbClr val="B433FF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 fontScale="90000"/>
          </a:bodyPr>
          <a:p>
            <a:pPr algn="ctr"/>
            <a:r>
              <a:rPr lang="en-US" altLang="zh-CN" dirty="0">
                <a:solidFill>
                  <a:sysClr val="window" lastClr="FFFFFF"/>
                </a:solidFill>
                <a:sym typeface="Arial" panose="020B0604020202020204" pitchFamily="34" charset="0"/>
              </a:rPr>
              <a:t>B</a:t>
            </a:r>
            <a:endParaRPr lang="en-US" altLang="zh-CN" dirty="0">
              <a:solidFill>
                <a:sysClr val="window" lastClr="FFFFFF"/>
              </a:solidFill>
              <a:sym typeface="Arial" panose="020B0604020202020204" pitchFamily="34" charset="0"/>
            </a:endParaRPr>
          </a:p>
        </p:txBody>
      </p:sp>
      <p:sp>
        <p:nvSpPr>
          <p:cNvPr id="92" name="矩形 91"/>
          <p:cNvSpPr/>
          <p:nvPr>
            <p:custDataLst>
              <p:tags r:id="rId8"/>
            </p:custDataLst>
          </p:nvPr>
        </p:nvSpPr>
        <p:spPr>
          <a:xfrm>
            <a:off x="4743564" y="3018032"/>
            <a:ext cx="2109243" cy="1071521"/>
          </a:xfrm>
          <a:prstGeom prst="rect">
            <a:avLst/>
          </a:prstGeom>
          <a:solidFill>
            <a:srgbClr val="B433FF">
              <a:lumMod val="40000"/>
              <a:lumOff val="6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bIns="46800" rtlCol="0" anchor="ctr">
            <a:normAutofit/>
          </a:bodyPr>
          <a:p>
            <a:pPr algn="ctr">
              <a:lnSpc>
                <a:spcPct val="120000"/>
              </a:lnSpc>
            </a:pPr>
            <a:r>
              <a:rPr lang="zh-CN" altLang="en-US" b="1" spc="150" dirty="0">
                <a:solidFill>
                  <a:srgbClr val="B433F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常用组件使用</a:t>
            </a:r>
            <a:endParaRPr lang="en-US" altLang="zh-CN" b="1" spc="150" dirty="0">
              <a:solidFill>
                <a:srgbClr val="B433FF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93" name="圆角矩形 92"/>
          <p:cNvSpPr/>
          <p:nvPr>
            <p:custDataLst>
              <p:tags r:id="rId9"/>
            </p:custDataLst>
          </p:nvPr>
        </p:nvSpPr>
        <p:spPr>
          <a:xfrm>
            <a:off x="5055255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B433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4" name="圆角矩形 93"/>
          <p:cNvSpPr/>
          <p:nvPr>
            <p:custDataLst>
              <p:tags r:id="rId10"/>
            </p:custDataLst>
          </p:nvPr>
        </p:nvSpPr>
        <p:spPr>
          <a:xfrm>
            <a:off x="6387408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B433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5" name="任意多边形 94"/>
          <p:cNvSpPr/>
          <p:nvPr>
            <p:custDataLst>
              <p:tags r:id="rId11"/>
            </p:custDataLst>
          </p:nvPr>
        </p:nvSpPr>
        <p:spPr>
          <a:xfrm>
            <a:off x="1677904" y="2659376"/>
            <a:ext cx="2109243" cy="358656"/>
          </a:xfrm>
          <a:custGeom>
            <a:avLst/>
            <a:gdLst>
              <a:gd name="connsiteX0" fmla="*/ 1738223 w 2130725"/>
              <a:gd name="connsiteY0" fmla="*/ 60387 h 362309"/>
              <a:gd name="connsiteX1" fmla="*/ 1621767 w 2130725"/>
              <a:gd name="connsiteY1" fmla="*/ 176843 h 362309"/>
              <a:gd name="connsiteX2" fmla="*/ 1738223 w 2130725"/>
              <a:gd name="connsiteY2" fmla="*/ 293299 h 362309"/>
              <a:gd name="connsiteX3" fmla="*/ 1854679 w 2130725"/>
              <a:gd name="connsiteY3" fmla="*/ 176843 h 362309"/>
              <a:gd name="connsiteX4" fmla="*/ 1738223 w 2130725"/>
              <a:gd name="connsiteY4" fmla="*/ 60387 h 362309"/>
              <a:gd name="connsiteX5" fmla="*/ 392502 w 2130725"/>
              <a:gd name="connsiteY5" fmla="*/ 60387 h 362309"/>
              <a:gd name="connsiteX6" fmla="*/ 276046 w 2130725"/>
              <a:gd name="connsiteY6" fmla="*/ 176843 h 362309"/>
              <a:gd name="connsiteX7" fmla="*/ 392502 w 2130725"/>
              <a:gd name="connsiteY7" fmla="*/ 293299 h 362309"/>
              <a:gd name="connsiteX8" fmla="*/ 508958 w 2130725"/>
              <a:gd name="connsiteY8" fmla="*/ 176843 h 362309"/>
              <a:gd name="connsiteX9" fmla="*/ 392502 w 2130725"/>
              <a:gd name="connsiteY9" fmla="*/ 60387 h 362309"/>
              <a:gd name="connsiteX10" fmla="*/ 0 w 2130725"/>
              <a:gd name="connsiteY10" fmla="*/ 0 h 362309"/>
              <a:gd name="connsiteX11" fmla="*/ 2130725 w 2130725"/>
              <a:gd name="connsiteY11" fmla="*/ 0 h 362309"/>
              <a:gd name="connsiteX12" fmla="*/ 2130725 w 2130725"/>
              <a:gd name="connsiteY12" fmla="*/ 362309 h 362309"/>
              <a:gd name="connsiteX13" fmla="*/ 0 w 2130725"/>
              <a:gd name="connsiteY13" fmla="*/ 362309 h 36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0725" h="362309">
                <a:moveTo>
                  <a:pt x="1738223" y="60387"/>
                </a:moveTo>
                <a:cubicBezTo>
                  <a:pt x="1673906" y="60387"/>
                  <a:pt x="1621767" y="112526"/>
                  <a:pt x="1621767" y="176843"/>
                </a:cubicBezTo>
                <a:cubicBezTo>
                  <a:pt x="1621767" y="241160"/>
                  <a:pt x="1673906" y="293299"/>
                  <a:pt x="1738223" y="293299"/>
                </a:cubicBezTo>
                <a:cubicBezTo>
                  <a:pt x="1802540" y="293299"/>
                  <a:pt x="1854679" y="241160"/>
                  <a:pt x="1854679" y="176843"/>
                </a:cubicBezTo>
                <a:cubicBezTo>
                  <a:pt x="1854679" y="112526"/>
                  <a:pt x="1802540" y="60387"/>
                  <a:pt x="1738223" y="60387"/>
                </a:cubicBezTo>
                <a:close/>
                <a:moveTo>
                  <a:pt x="392502" y="60387"/>
                </a:moveTo>
                <a:cubicBezTo>
                  <a:pt x="328185" y="60387"/>
                  <a:pt x="276046" y="112526"/>
                  <a:pt x="276046" y="176843"/>
                </a:cubicBezTo>
                <a:cubicBezTo>
                  <a:pt x="276046" y="241160"/>
                  <a:pt x="328185" y="293299"/>
                  <a:pt x="392502" y="293299"/>
                </a:cubicBezTo>
                <a:cubicBezTo>
                  <a:pt x="456819" y="293299"/>
                  <a:pt x="508958" y="241160"/>
                  <a:pt x="508958" y="176843"/>
                </a:cubicBezTo>
                <a:cubicBezTo>
                  <a:pt x="508958" y="112526"/>
                  <a:pt x="456819" y="60387"/>
                  <a:pt x="392502" y="60387"/>
                </a:cubicBezTo>
                <a:close/>
                <a:moveTo>
                  <a:pt x="0" y="0"/>
                </a:moveTo>
                <a:lnTo>
                  <a:pt x="2130725" y="0"/>
                </a:lnTo>
                <a:lnTo>
                  <a:pt x="2130725" y="362309"/>
                </a:lnTo>
                <a:lnTo>
                  <a:pt x="0" y="362309"/>
                </a:lnTo>
                <a:close/>
              </a:path>
            </a:pathLst>
          </a:custGeom>
          <a:solidFill>
            <a:srgbClr val="A100FF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 fontScale="90000"/>
          </a:bodyPr>
          <a:p>
            <a:pPr algn="ctr"/>
            <a:r>
              <a:rPr lang="en-US" altLang="zh-CN" dirty="0">
                <a:solidFill>
                  <a:sysClr val="window" lastClr="FFFFFF"/>
                </a:solidFill>
                <a:sym typeface="Arial" panose="020B0604020202020204" pitchFamily="34" charset="0"/>
              </a:rPr>
              <a:t>A</a:t>
            </a:r>
            <a:endParaRPr lang="en-US" altLang="zh-CN" dirty="0">
              <a:solidFill>
                <a:sysClr val="window" lastClr="FFFFFF"/>
              </a:solidFill>
              <a:sym typeface="Arial" panose="020B0604020202020204" pitchFamily="34" charset="0"/>
            </a:endParaRPr>
          </a:p>
        </p:txBody>
      </p:sp>
      <p:sp>
        <p:nvSpPr>
          <p:cNvPr id="96" name="矩形 95"/>
          <p:cNvSpPr/>
          <p:nvPr>
            <p:custDataLst>
              <p:tags r:id="rId12"/>
            </p:custDataLst>
          </p:nvPr>
        </p:nvSpPr>
        <p:spPr>
          <a:xfrm>
            <a:off x="1677904" y="3018032"/>
            <a:ext cx="2109243" cy="1071521"/>
          </a:xfrm>
          <a:prstGeom prst="rect">
            <a:avLst/>
          </a:prstGeom>
          <a:solidFill>
            <a:srgbClr val="A100FF">
              <a:lumMod val="40000"/>
              <a:lumOff val="6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bIns="46800" rtlCol="0" anchor="ctr">
            <a:normAutofit/>
          </a:bodyPr>
          <a:p>
            <a:pPr algn="ctr">
              <a:lnSpc>
                <a:spcPct val="120000"/>
              </a:lnSpc>
            </a:pPr>
            <a:r>
              <a:rPr lang="zh-CN" altLang="zh-CN" b="1" spc="150" dirty="0">
                <a:solidFill>
                  <a:srgbClr val="A100F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环境搭建</a:t>
            </a:r>
            <a:endParaRPr lang="zh-CN" altLang="zh-CN" b="1" spc="150" dirty="0">
              <a:solidFill>
                <a:srgbClr val="A100FF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97" name="圆角矩形 96"/>
          <p:cNvSpPr/>
          <p:nvPr>
            <p:custDataLst>
              <p:tags r:id="rId13"/>
            </p:custDataLst>
          </p:nvPr>
        </p:nvSpPr>
        <p:spPr>
          <a:xfrm>
            <a:off x="1989595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A100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8" name="圆角矩形 97"/>
          <p:cNvSpPr/>
          <p:nvPr>
            <p:custDataLst>
              <p:tags r:id="rId14"/>
            </p:custDataLst>
          </p:nvPr>
        </p:nvSpPr>
        <p:spPr>
          <a:xfrm>
            <a:off x="3321748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A100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864100" y="202565"/>
            <a:ext cx="246380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环境搭建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0" name="椭圆 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105140" y="1673860"/>
            <a:ext cx="1079500" cy="1079500"/>
          </a:xfrm>
          <a:prstGeom prst="ellipse">
            <a:avLst/>
          </a:prstGeom>
          <a:solidFill>
            <a:schemeClr val="accent1"/>
          </a:solidFill>
          <a:ln w="57150" cmpd="sng">
            <a:solidFill>
              <a:schemeClr val="bg1"/>
            </a:solidFill>
            <a:rou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+mn-lt"/>
                <a:ea typeface="+mn-ea"/>
              </a:rPr>
              <a:t>03</a:t>
            </a:r>
            <a:endParaRPr lang="zh-CN" altLang="en-US" sz="320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21" name="椭圆 2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928235" y="2362835"/>
            <a:ext cx="2519045" cy="2519680"/>
          </a:xfrm>
          <a:prstGeom prst="ellipse">
            <a:avLst/>
          </a:prstGeom>
          <a:solidFill>
            <a:schemeClr val="accent4"/>
          </a:solidFill>
          <a:ln w="76200" cmpd="sng">
            <a:solidFill>
              <a:schemeClr val="accent4">
                <a:lumMod val="60000"/>
                <a:lumOff val="40000"/>
              </a:schemeClr>
            </a:solidFill>
            <a:round/>
          </a:ln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200" dirty="0">
                <a:solidFill>
                  <a:sysClr val="window" lastClr="FFFFF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rPr>
              <a:t>开发</a:t>
            </a:r>
            <a:endParaRPr lang="zh-CN" altLang="en-US" sz="3200" dirty="0">
              <a:solidFill>
                <a:sysClr val="window" lastClr="FFFFFF"/>
              </a:solidFill>
              <a:latin typeface="Arial" panose="020B0604020202020204" pitchFamily="34" charset="0"/>
              <a:ea typeface="黑体" panose="02010609060101010101" charset="-122"/>
              <a:cs typeface="+mn-ea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200" dirty="0">
                <a:solidFill>
                  <a:sysClr val="window" lastClr="FFFFFF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</a:rPr>
              <a:t>环境</a:t>
            </a:r>
            <a:endParaRPr lang="zh-CN" altLang="en-US" sz="3200" dirty="0">
              <a:solidFill>
                <a:sysClr val="window" lastClr="FFFFFF"/>
              </a:solidFill>
              <a:latin typeface="Arial" panose="020B0604020202020204" pitchFamily="34" charset="0"/>
              <a:ea typeface="黑体" panose="02010609060101010101" charset="-122"/>
              <a:cs typeface="+mn-ea"/>
            </a:endParaRPr>
          </a:p>
        </p:txBody>
      </p:sp>
      <p:sp>
        <p:nvSpPr>
          <p:cNvPr id="22" name="椭圆 3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8105140" y="4366260"/>
            <a:ext cx="1079500" cy="1080770"/>
          </a:xfrm>
          <a:prstGeom prst="ellipse">
            <a:avLst/>
          </a:prstGeom>
          <a:solidFill>
            <a:schemeClr val="accent2"/>
          </a:solidFill>
          <a:ln w="57150" cmpd="sng">
            <a:solidFill>
              <a:schemeClr val="bg1"/>
            </a:solidFill>
            <a:rou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+mn-lt"/>
                <a:ea typeface="+mn-ea"/>
              </a:rPr>
              <a:t>04</a:t>
            </a:r>
            <a:endParaRPr lang="zh-CN" altLang="en-US" sz="320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23" name="矩形 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341485" y="1751965"/>
            <a:ext cx="228727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 anchor="ctr" anchorCtr="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marL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rPr>
              <a:t>node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rPr>
              <a:t>安装（后端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rPr>
              <a:t>js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rPr>
              <a:t>解释器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rPr>
              <a:t>）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cxnSp>
        <p:nvCxnSpPr>
          <p:cNvPr id="26" name="肘形连接符 17"/>
          <p:cNvCxnSpPr>
            <a:cxnSpLocks noChangeShapeType="1"/>
            <a:stCxn id="21" idx="6"/>
            <a:endCxn id="20" idx="2"/>
          </p:cNvCxnSpPr>
          <p:nvPr>
            <p:custDataLst>
              <p:tags r:id="rId6"/>
            </p:custDataLst>
          </p:nvPr>
        </p:nvCxnSpPr>
        <p:spPr bwMode="auto">
          <a:xfrm flipV="1">
            <a:off x="7447915" y="2213610"/>
            <a:ext cx="657225" cy="1409700"/>
          </a:xfrm>
          <a:prstGeom prst="bentConnector3">
            <a:avLst>
              <a:gd name="adj1" fmla="val 50000"/>
            </a:avLst>
          </a:prstGeom>
          <a:noFill/>
          <a:ln w="28575" cmpd="sng">
            <a:solidFill>
              <a:schemeClr val="bg1">
                <a:lumMod val="65000"/>
              </a:schemeClr>
            </a:solidFill>
            <a:prstDash val="sysDot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肘形连接符 18"/>
          <p:cNvCxnSpPr>
            <a:cxnSpLocks noChangeShapeType="1"/>
            <a:stCxn id="21" idx="6"/>
            <a:endCxn id="22" idx="2"/>
          </p:cNvCxnSpPr>
          <p:nvPr>
            <p:custDataLst>
              <p:tags r:id="rId7"/>
            </p:custDataLst>
          </p:nvPr>
        </p:nvCxnSpPr>
        <p:spPr bwMode="auto">
          <a:xfrm>
            <a:off x="7447915" y="3622675"/>
            <a:ext cx="657225" cy="1283970"/>
          </a:xfrm>
          <a:prstGeom prst="bentConnector3">
            <a:avLst>
              <a:gd name="adj1" fmla="val 50000"/>
            </a:avLst>
          </a:prstGeom>
          <a:noFill/>
          <a:ln w="28575" cmpd="sng">
            <a:solidFill>
              <a:schemeClr val="bg1">
                <a:lumMod val="65000"/>
              </a:schemeClr>
            </a:solidFill>
            <a:prstDash val="sysDot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椭圆 23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191510" y="1673860"/>
            <a:ext cx="1079500" cy="1079500"/>
          </a:xfrm>
          <a:prstGeom prst="ellipse">
            <a:avLst/>
          </a:prstGeom>
          <a:solidFill>
            <a:schemeClr val="accent1"/>
          </a:solidFill>
          <a:ln w="57150" cmpd="sng">
            <a:solidFill>
              <a:schemeClr val="bg1"/>
            </a:solidFill>
            <a:rou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+mn-lt"/>
                <a:ea typeface="+mn-ea"/>
              </a:rPr>
              <a:t>01</a:t>
            </a:r>
            <a:endParaRPr lang="zh-CN" altLang="en-US" sz="3200">
              <a:solidFill>
                <a:schemeClr val="bg1"/>
              </a:solidFill>
              <a:latin typeface="+mn-lt"/>
              <a:ea typeface="+mn-ea"/>
            </a:endParaRPr>
          </a:p>
        </p:txBody>
      </p:sp>
      <p:cxnSp>
        <p:nvCxnSpPr>
          <p:cNvPr id="29" name="肘形连接符 24"/>
          <p:cNvCxnSpPr>
            <a:cxnSpLocks noChangeShapeType="1"/>
            <a:stCxn id="21" idx="2"/>
            <a:endCxn id="28" idx="6"/>
          </p:cNvCxnSpPr>
          <p:nvPr>
            <p:custDataLst>
              <p:tags r:id="rId9"/>
            </p:custDataLst>
          </p:nvPr>
        </p:nvCxnSpPr>
        <p:spPr bwMode="auto">
          <a:xfrm rot="10800000">
            <a:off x="4271010" y="2213610"/>
            <a:ext cx="657225" cy="1409700"/>
          </a:xfrm>
          <a:prstGeom prst="bentConnector3">
            <a:avLst>
              <a:gd name="adj1" fmla="val 50000"/>
            </a:avLst>
          </a:prstGeom>
          <a:noFill/>
          <a:ln w="28575" cmpd="sng">
            <a:solidFill>
              <a:schemeClr val="bg1">
                <a:lumMod val="65000"/>
              </a:schemeClr>
            </a:solidFill>
            <a:prstDash val="sysDot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椭圆 29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3187065" y="4485640"/>
            <a:ext cx="1079500" cy="1079500"/>
          </a:xfrm>
          <a:prstGeom prst="ellipse">
            <a:avLst/>
          </a:prstGeom>
          <a:solidFill>
            <a:schemeClr val="accent3"/>
          </a:solidFill>
          <a:ln w="57150" cmpd="sng">
            <a:solidFill>
              <a:schemeClr val="bg1"/>
            </a:solidFill>
            <a:rou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chemeClr val="bg1"/>
                </a:solidFill>
                <a:latin typeface="+mn-lt"/>
                <a:ea typeface="+mn-ea"/>
              </a:rPr>
              <a:t>02</a:t>
            </a:r>
            <a:endParaRPr lang="zh-CN" altLang="en-US" sz="3200">
              <a:solidFill>
                <a:schemeClr val="bg1"/>
              </a:solidFill>
              <a:latin typeface="+mn-lt"/>
              <a:ea typeface="+mn-ea"/>
            </a:endParaRPr>
          </a:p>
        </p:txBody>
      </p:sp>
      <p:cxnSp>
        <p:nvCxnSpPr>
          <p:cNvPr id="31" name="肘形连接符 35"/>
          <p:cNvCxnSpPr>
            <a:cxnSpLocks noChangeShapeType="1"/>
            <a:stCxn id="21" idx="2"/>
            <a:endCxn id="30" idx="6"/>
          </p:cNvCxnSpPr>
          <p:nvPr>
            <p:custDataLst>
              <p:tags r:id="rId11"/>
            </p:custDataLst>
          </p:nvPr>
        </p:nvCxnSpPr>
        <p:spPr bwMode="auto">
          <a:xfrm rot="10800000" flipV="1">
            <a:off x="4266565" y="3623310"/>
            <a:ext cx="662305" cy="1402080"/>
          </a:xfrm>
          <a:prstGeom prst="bentConnector3">
            <a:avLst>
              <a:gd name="adj1" fmla="val 50000"/>
            </a:avLst>
          </a:prstGeom>
          <a:noFill/>
          <a:ln w="28575" cmpd="sng">
            <a:solidFill>
              <a:schemeClr val="bg1">
                <a:lumMod val="65000"/>
              </a:schemeClr>
            </a:solidFill>
            <a:prstDash val="sysDot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" name="矩形 38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9349740" y="4420235"/>
            <a:ext cx="228917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 anchor="ctr" anchorCtr="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dirty="0">
                <a:latin typeface="+mn-lt"/>
                <a:ea typeface="+mn-ea"/>
              </a:rPr>
              <a:t>mongodb</a:t>
            </a:r>
            <a:r>
              <a:rPr lang="zh-CN" altLang="en-US" dirty="0">
                <a:latin typeface="+mn-lt"/>
                <a:ea typeface="+mn-ea"/>
              </a:rPr>
              <a:t>安装（数据库）</a:t>
            </a:r>
            <a:endParaRPr lang="zh-CN" altLang="en-US" dirty="0">
              <a:latin typeface="+mn-lt"/>
              <a:ea typeface="+mn-ea"/>
            </a:endParaRPr>
          </a:p>
        </p:txBody>
      </p:sp>
      <p:sp>
        <p:nvSpPr>
          <p:cNvPr id="36" name="矩形 40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672465" y="1751965"/>
            <a:ext cx="21812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 anchor="ctr" anchorCtr="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rPr>
              <a:t>cocos creator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rPr>
              <a:t>安装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  <p:sp>
        <p:nvSpPr>
          <p:cNvPr id="37" name="矩形 42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680085" y="4563110"/>
            <a:ext cx="21812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 anchor="ctr" anchorCtr="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marL="0" lvl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rPr>
              <a:t>vs code</a:t>
            </a:r>
            <a:r>
              <a:rPr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charset="-122"/>
              </a:rPr>
              <a:t>安装（脚本编辑器）</a:t>
            </a:r>
            <a:endParaRPr lang="zh-CN" altLang="en-US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</p:spTree>
    <p:custDataLst>
      <p:tags r:id="rId1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864100" y="202565"/>
            <a:ext cx="246380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ccc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安装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2755" y="2306320"/>
            <a:ext cx="11286490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https://www.cocos.com/creator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我们用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cocos creator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进行游戏的客户端开发。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包括：场景制作、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UI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制作、资源管理。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777740" y="202565"/>
            <a:ext cx="263652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vs code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安装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2755" y="2034540"/>
            <a:ext cx="11286490" cy="31076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https://code.visualstudio.com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我们使用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vs code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进行双端脚本编辑。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包括：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客户端：游戏脚本组件、游戏逻辑和业务。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服务端：全部脚本开发。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777740" y="202565"/>
            <a:ext cx="263652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node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安装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2755" y="1313815"/>
            <a:ext cx="1128649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https://nodejs.org/en/download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Node.js采用谷歌的V8引擎，是一个服务器端的、非阻断式I/O的、事件驱动的JavaScript运行环境。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一句话概括：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是运行在服务端的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JavaScript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服务器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js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运行环境，使用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js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进行服务器开发。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非阻断式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I/O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处理，采用回调机制，轻松处理高并发。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事件驱动，只有用户那边有事件发生时，才会响应。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适用情况：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IO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频繁、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CPU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计算简单的服务端。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87875" y="202565"/>
            <a:ext cx="305943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mongodb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安装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46100" y="1387475"/>
            <a:ext cx="11142980" cy="43999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https://www.mongodb.com/download-center/community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MongoDB是一款为web应用程序和互联网基础设施设计的数据库管理系统。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一句话概括：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mongodb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就是一个数据库。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使用BSON（类JSON）作为其数据模型结构，其结构是面向对象的而不是二维表，使其提供高读写的能力，吞吐量比mysql等大太多。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能对数据集进行分片，数据的存储压力分摊给多台服务器。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631055" y="202565"/>
            <a:ext cx="295910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常用组件使用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24510" y="1363345"/>
            <a:ext cx="11142980" cy="43999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做一个背包界面如何？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sprite：背景、道具图片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button：关闭、使用按钮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label：标题，道具数量，按钮文字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scrollview：背包道具显示约束（可视区域）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progressbar：使用道具进度条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layerout：背包道具布局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widget：各个对象的定位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script：给按钮提供点击处理，以及物品使用逻辑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631055" y="202565"/>
            <a:ext cx="295910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界面制作</a:t>
            </a:r>
            <a:endParaRPr kumimoji="0" lang="zh-CN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305" y="1868805"/>
            <a:ext cx="6324600" cy="35623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i*1_1"/>
  <p:tag name="KSO_WM_UNIT_LAYERLEVEL" val="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LINE_FORE_SCHEMECOLOR_INDEX" val="5"/>
  <p:tag name="KSO_WM_UNIT_LINE_FILL_TYPE" val="2"/>
  <p:tag name="KSO_WM_UNIT_DIAGRAM_SCHEMECOLOR_ID" val="3"/>
</p:tagLst>
</file>

<file path=ppt/tags/tag10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1_1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FILL_FORE_SCHEMECOLOR_INDEX" val="5"/>
  <p:tag name="KSO_WM_UNIT_FILL_TYPE" val="1"/>
  <p:tag name="KSO_WM_UNIT_TEXT_FILL_FORE_SCHEMECOLOR_INDEX" val="14"/>
  <p:tag name="KSO_WM_UNIT_TEXT_FILL_TYPE" val="1"/>
  <p:tag name="KSO_WM_UNIT_DIAGRAM_SCHEMECOLOR_ID" val="3"/>
</p:tagLst>
</file>

<file path=ppt/tags/tag11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f*1_1_1"/>
  <p:tag name="KSO_WM_UNIT_LAYERLEVEL" val="1_1_1"/>
  <p:tag name="KSO_WM_UNIT_HIGHLIGHT" val="0"/>
  <p:tag name="KSO_WM_UNIT_COMPATIBLE" val="0"/>
  <p:tag name="KSO_WM_BEAUTIFY_FLAG" val="#wm#"/>
  <p:tag name="KSO_WM_UNIT_DIAGRAM_ISNUMVISUAL" val="0"/>
  <p:tag name="KSO_WM_UNIT_DIAGRAM_ISREFERUNIT" val="0"/>
  <p:tag name="KSO_WM_UNIT_PRESET_TEXT" val="单击此处添加文本"/>
  <p:tag name="KSO_WM_UNIT_NOCLEAR" val="0"/>
  <p:tag name="KSO_WM_UNIT_VALUE" val="40"/>
  <p:tag name="KSO_WM_DIAGRAM_GROUP_CODE" val="l1-1"/>
  <p:tag name="KSO_WM_UNIT_TYPE" val="l_h_f"/>
  <p:tag name="KSO_WM_UNIT_INDEX" val="1_1_1"/>
  <p:tag name="KSO_WM_UNIT_FILL_FORE_SCHEMECOLOR_INDEX" val="5"/>
  <p:tag name="KSO_WM_UNIT_FILL_TYPE" val="1"/>
  <p:tag name="KSO_WM_UNIT_TEXT_FILL_FORE_SCHEMECOLOR_INDEX" val="5"/>
  <p:tag name="KSO_WM_UNIT_TEXT_FILL_TYPE" val="1"/>
  <p:tag name="KSO_WM_UNIT_DIAGRAM_SCHEMECOLOR_ID" val="3"/>
</p:tagLst>
</file>

<file path=ppt/tags/tag12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1_2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13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1_3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14.xml><?xml version="1.0" encoding="utf-8"?>
<p:tagLst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1"/>
  <p:tag name="KSO_WM_UNIT_ID" val="diagram20171553_3*n_h_i*1_2_1"/>
  <p:tag name="KSO_WM_UNIT_LAYERLEVEL" val="1_1_1"/>
  <p:tag name="KSO_WM_DIAGRAM_GROUP_CODE" val="n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15.xml><?xml version="1.0" encoding="utf-8"?>
<p:tagLst xmlns:p="http://schemas.openxmlformats.org/presentationml/2006/main">
  <p:tag name="KSO_WM_TEMPLATE_CATEGORY" val="diagram"/>
  <p:tag name="KSO_WM_TEMPLATE_INDEX" val="20171553"/>
  <p:tag name="KSO_WM_TAG_VERSION" val="1.0"/>
  <p:tag name="KSO_WM_BEAUTIFY_FLAG" val="#wm#"/>
  <p:tag name="KSO_WM_UNIT_TYPE" val="n_h_a"/>
  <p:tag name="KSO_WM_UNIT_INDEX" val="1_1_1"/>
  <p:tag name="KSO_WM_UNIT_CLEAR" val="1"/>
  <p:tag name="KSO_WM_UNIT_LAYERLEVEL" val="1_1_1"/>
  <p:tag name="KSO_WM_UNIT_VALUE" val="30"/>
  <p:tag name="KSO_WM_UNIT_HIGHLIGHT" val="0"/>
  <p:tag name="KSO_WM_UNIT_COMPATIBLE" val="0"/>
  <p:tag name="KSO_WM_UNIT_PRESET_TEXT_INDEX" val="3"/>
  <p:tag name="KSO_WM_UNIT_PRESET_TEXT_LEN" val="17"/>
  <p:tag name="KSO_WM_DIAGRAM_GROUP_CODE" val="n1-1"/>
  <p:tag name="KSO_WM_UNIT_ID" val="diagram20171553_3*n_h_a*1_1_1"/>
  <p:tag name="KSO_WM_UNIT_FILL_FORE_SCHEMECOLOR_INDEX" val="8"/>
  <p:tag name="KSO_WM_UNIT_FILL_TYPE" val="1"/>
  <p:tag name="KSO_WM_UNIT_LINE_FORE_SCHEMECOLOR_INDEX" val="8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16.xml><?xml version="1.0" encoding="utf-8"?>
<p:tagLst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2"/>
  <p:tag name="KSO_WM_UNIT_ID" val="diagram20171553_3*n_h_i*1_2_2"/>
  <p:tag name="KSO_WM_UNIT_LAYERLEVEL" val="1_1_1"/>
  <p:tag name="KSO_WM_DIAGRAM_GROUP_CODE" val="n1-1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17.xml><?xml version="1.0" encoding="utf-8"?>
<p:tagLst xmlns:p="http://schemas.openxmlformats.org/presentationml/2006/main">
  <p:tag name="KSO_WM_TEMPLATE_CATEGORY" val="diagram"/>
  <p:tag name="KSO_WM_TEMPLATE_INDEX" val="20171553"/>
  <p:tag name="KSO_WM_TAG_VERSION" val="1.0"/>
  <p:tag name="KSO_WM_BEAUTIFY_FLAG" val="#wm#"/>
  <p:tag name="KSO_WM_UNIT_TYPE" val="n_h_f"/>
  <p:tag name="KSO_WM_UNIT_INDEX" val="1_2_3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3"/>
  <p:tag name="KSO_WM_UNIT_PRESET_TEXT_LEN" val="17"/>
  <p:tag name="KSO_WM_DIAGRAM_GROUP_CODE" val="n1-1"/>
  <p:tag name="KSO_WM_UNIT_ID" val="diagram20171553_3*n_h_f*1_2_3"/>
  <p:tag name="KSO_WM_UNIT_TEXT_FILL_FORE_SCHEMECOLOR_INDEX" val="13"/>
  <p:tag name="KSO_WM_UNIT_TEXT_FILL_TYPE" val="1"/>
  <p:tag name="KSO_WM_UNIT_USESOURCEFORMAT_APPLY" val="0"/>
</p:tagLst>
</file>

<file path=ppt/tags/tag18.xml><?xml version="1.0" encoding="utf-8"?>
<p:tagLst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3"/>
  <p:tag name="KSO_WM_UNIT_ID" val="diagram20171553_3*n_h_i*1_2_3"/>
  <p:tag name="KSO_WM_UNIT_LAYERLEVEL" val="1_1_1"/>
  <p:tag name="KSO_WM_DIAGRAM_GROUP_CODE" val="n1-1"/>
  <p:tag name="KSO_WM_UNIT_LINE_FORE_SCHEMECOLOR_INDEX" val="14"/>
  <p:tag name="KSO_WM_UNIT_LINE_FILL_TYPE" val="2"/>
  <p:tag name="KSO_WM_UNIT_USESOURCEFORMAT_APPLY" val="0"/>
</p:tagLst>
</file>

<file path=ppt/tags/tag19.xml><?xml version="1.0" encoding="utf-8"?>
<p:tagLst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4"/>
  <p:tag name="KSO_WM_UNIT_ID" val="diagram20171553_3*n_h_i*1_2_4"/>
  <p:tag name="KSO_WM_UNIT_LAYERLEVEL" val="1_1_1"/>
  <p:tag name="KSO_WM_DIAGRAM_GROUP_CODE" val="n1-1"/>
  <p:tag name="KSO_WM_UNIT_LINE_FORE_SCHEMECOLOR_INDEX" val="14"/>
  <p:tag name="KSO_WM_UNIT_LINE_FILL_TYPE" val="2"/>
  <p:tag name="KSO_WM_UNIT_USESOURCEFORMAT_APPLY" val="0"/>
</p:tagLst>
</file>

<file path=ppt/tags/tag2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3_1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FILL_FORE_SCHEMECOLOR_INDEX" val="7"/>
  <p:tag name="KSO_WM_UNIT_FILL_TYPE" val="1"/>
  <p:tag name="KSO_WM_UNIT_TEXT_FILL_FORE_SCHEMECOLOR_INDEX" val="14"/>
  <p:tag name="KSO_WM_UNIT_TEXT_FILL_TYPE" val="1"/>
  <p:tag name="KSO_WM_UNIT_DIAGRAM_SCHEMECOLOR_ID" val="3"/>
</p:tagLst>
</file>

<file path=ppt/tags/tag20.xml><?xml version="1.0" encoding="utf-8"?>
<p:tagLst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5"/>
  <p:tag name="KSO_WM_UNIT_ID" val="diagram20171553_3*n_h_i*1_2_5"/>
  <p:tag name="KSO_WM_UNIT_LAYERLEVEL" val="1_1_1"/>
  <p:tag name="KSO_WM_DIAGRAM_GROUP_CODE" val="n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21.xml><?xml version="1.0" encoding="utf-8"?>
<p:tagLst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6"/>
  <p:tag name="KSO_WM_UNIT_ID" val="diagram20171553_3*n_h_i*1_2_6"/>
  <p:tag name="KSO_WM_UNIT_LAYERLEVEL" val="1_1_1"/>
  <p:tag name="KSO_WM_DIAGRAM_GROUP_CODE" val="n1-1"/>
  <p:tag name="KSO_WM_UNIT_LINE_FORE_SCHEMECOLOR_INDEX" val="14"/>
  <p:tag name="KSO_WM_UNIT_LINE_FILL_TYPE" val="2"/>
  <p:tag name="KSO_WM_UNIT_USESOURCEFORMAT_APPLY" val="0"/>
</p:tagLst>
</file>

<file path=ppt/tags/tag22.xml><?xml version="1.0" encoding="utf-8"?>
<p:tagLst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7"/>
  <p:tag name="KSO_WM_UNIT_ID" val="diagram20171553_3*n_h_i*1_2_7"/>
  <p:tag name="KSO_WM_UNIT_LAYERLEVEL" val="1_1_1"/>
  <p:tag name="KSO_WM_DIAGRAM_GROUP_CODE" val="n1-1"/>
  <p:tag name="KSO_WM_UNIT_FILL_FORE_SCHEMECOLOR_INDEX" val="7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  <p:tag name="KSO_WM_UNIT_USESOURCEFORMAT_APPLY" val="0"/>
</p:tagLst>
</file>

<file path=ppt/tags/tag23.xml><?xml version="1.0" encoding="utf-8"?>
<p:tagLst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8"/>
  <p:tag name="KSO_WM_UNIT_ID" val="diagram20171553_3*n_h_i*1_2_8"/>
  <p:tag name="KSO_WM_UNIT_LAYERLEVEL" val="1_1_1"/>
  <p:tag name="KSO_WM_DIAGRAM_GROUP_CODE" val="n1-1"/>
  <p:tag name="KSO_WM_UNIT_LINE_FORE_SCHEMECOLOR_INDEX" val="14"/>
  <p:tag name="KSO_WM_UNIT_LINE_FILL_TYPE" val="2"/>
  <p:tag name="KSO_WM_UNIT_USESOURCEFORMAT_APPLY" val="0"/>
</p:tagLst>
</file>

<file path=ppt/tags/tag24.xml><?xml version="1.0" encoding="utf-8"?>
<p:tagLst xmlns:p="http://schemas.openxmlformats.org/presentationml/2006/main">
  <p:tag name="KSO_WM_TEMPLATE_CATEGORY" val="diagram"/>
  <p:tag name="KSO_WM_TEMPLATE_INDEX" val="20171553"/>
  <p:tag name="KSO_WM_TAG_VERSION" val="1.0"/>
  <p:tag name="KSO_WM_BEAUTIFY_FLAG" val="#wm#"/>
  <p:tag name="KSO_WM_UNIT_TYPE" val="n_h_f"/>
  <p:tag name="KSO_WM_UNIT_INDEX" val="1_2_4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3"/>
  <p:tag name="KSO_WM_UNIT_PRESET_TEXT_LEN" val="17"/>
  <p:tag name="KSO_WM_DIAGRAM_GROUP_CODE" val="n1-1"/>
  <p:tag name="KSO_WM_UNIT_ID" val="diagram20171553_3*n_h_f*1_2_4"/>
  <p:tag name="KSO_WM_UNIT_TEXT_FILL_FORE_SCHEMECOLOR_INDEX" val="13"/>
  <p:tag name="KSO_WM_UNIT_TEXT_FILL_TYPE" val="1"/>
  <p:tag name="KSO_WM_UNIT_USESOURCEFORMAT_APPLY" val="0"/>
</p:tagLst>
</file>

<file path=ppt/tags/tag25.xml><?xml version="1.0" encoding="utf-8"?>
<p:tagLst xmlns:p="http://schemas.openxmlformats.org/presentationml/2006/main">
  <p:tag name="KSO_WM_TEMPLATE_CATEGORY" val="diagram"/>
  <p:tag name="KSO_WM_TEMPLATE_INDEX" val="20171553"/>
  <p:tag name="KSO_WM_TAG_VERSION" val="1.0"/>
  <p:tag name="KSO_WM_BEAUTIFY_FLAG" val="#wm#"/>
  <p:tag name="KSO_WM_UNIT_TYPE" val="n_h_f"/>
  <p:tag name="KSO_WM_UNIT_INDEX" val="1_2_1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17"/>
  <p:tag name="KSO_WM_DIAGRAM_GROUP_CODE" val="n1-1"/>
  <p:tag name="KSO_WM_UNIT_ID" val="diagram20171553_3*n_h_f*1_2_1"/>
  <p:tag name="KSO_WM_UNIT_TEXT_FILL_FORE_SCHEMECOLOR_INDEX" val="13"/>
  <p:tag name="KSO_WM_UNIT_TEXT_FILL_TYPE" val="1"/>
  <p:tag name="KSO_WM_UNIT_USESOURCEFORMAT_APPLY" val="0"/>
</p:tagLst>
</file>

<file path=ppt/tags/tag26.xml><?xml version="1.0" encoding="utf-8"?>
<p:tagLst xmlns:p="http://schemas.openxmlformats.org/presentationml/2006/main">
  <p:tag name="KSO_WM_TEMPLATE_CATEGORY" val="diagram"/>
  <p:tag name="KSO_WM_TEMPLATE_INDEX" val="20171553"/>
  <p:tag name="KSO_WM_TAG_VERSION" val="1.0"/>
  <p:tag name="KSO_WM_BEAUTIFY_FLAG" val="#wm#"/>
  <p:tag name="KSO_WM_UNIT_TYPE" val="n_h_f"/>
  <p:tag name="KSO_WM_UNIT_INDEX" val="1_2_2"/>
  <p:tag name="KSO_WM_UNIT_CLEAR" val="1"/>
  <p:tag name="KSO_WM_UNIT_LAYERLEVEL" val="1_1_1"/>
  <p:tag name="KSO_WM_UNIT_VALUE" val="18"/>
  <p:tag name="KSO_WM_UNIT_HIGHLIGHT" val="0"/>
  <p:tag name="KSO_WM_UNIT_COMPATIBLE" val="0"/>
  <p:tag name="KSO_WM_UNIT_PRESET_TEXT_INDEX" val="3"/>
  <p:tag name="KSO_WM_UNIT_PRESET_TEXT_LEN" val="17"/>
  <p:tag name="KSO_WM_DIAGRAM_GROUP_CODE" val="n1-1"/>
  <p:tag name="KSO_WM_UNIT_ID" val="diagram20171553_3*n_h_f*1_2_2"/>
  <p:tag name="KSO_WM_UNIT_TEXT_FILL_FORE_SCHEMECOLOR_INDEX" val="13"/>
  <p:tag name="KSO_WM_UNIT_TEXT_FILL_TYPE" val="1"/>
  <p:tag name="KSO_WM_UNIT_USESOURCEFORMAT_APPLY" val="0"/>
</p:tagLst>
</file>

<file path=ppt/tags/tag27.xml><?xml version="1.0" encoding="utf-8"?>
<p:tagLst xmlns:p="http://schemas.openxmlformats.org/presentationml/2006/main">
  <p:tag name="KSO_WM_SLIDE_ITEM_CNT" val="4"/>
</p:tagLst>
</file>

<file path=ppt/tags/tag28.xml><?xml version="1.0" encoding="utf-8"?>
<p:tagLst xmlns:p="http://schemas.openxmlformats.org/presentationml/2006/main">
  <p:tag name="KSO_WM_SLIDE_ITEM_CNT" val="4"/>
</p:tagLst>
</file>

<file path=ppt/tags/tag29.xml><?xml version="1.0" encoding="utf-8"?>
<p:tagLst xmlns:p="http://schemas.openxmlformats.org/presentationml/2006/main">
  <p:tag name="KSO_WM_SLIDE_ITEM_CNT" val="4"/>
</p:tagLst>
</file>

<file path=ppt/tags/tag3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f*1_3_1"/>
  <p:tag name="KSO_WM_UNIT_LAYERLEVEL" val="1_1_1"/>
  <p:tag name="KSO_WM_UNIT_HIGHLIGHT" val="0"/>
  <p:tag name="KSO_WM_UNIT_COMPATIBLE" val="0"/>
  <p:tag name="KSO_WM_BEAUTIFY_FLAG" val="#wm#"/>
  <p:tag name="KSO_WM_UNIT_DIAGRAM_ISNUMVISUAL" val="0"/>
  <p:tag name="KSO_WM_UNIT_DIAGRAM_ISREFERUNIT" val="0"/>
  <p:tag name="KSO_WM_UNIT_PRESET_TEXT" val="单击此处添加文本"/>
  <p:tag name="KSO_WM_UNIT_NOCLEAR" val="0"/>
  <p:tag name="KSO_WM_UNIT_VALUE" val="40"/>
  <p:tag name="KSO_WM_DIAGRAM_GROUP_CODE" val="l1-1"/>
  <p:tag name="KSO_WM_UNIT_TYPE" val="l_h_f"/>
  <p:tag name="KSO_WM_UNIT_INDEX" val="1_3_1"/>
  <p:tag name="KSO_WM_UNIT_FILL_FORE_SCHEMECOLOR_INDEX" val="7"/>
  <p:tag name="KSO_WM_UNIT_FILL_TYPE" val="1"/>
  <p:tag name="KSO_WM_UNIT_TEXT_FILL_FORE_SCHEMECOLOR_INDEX" val="7"/>
  <p:tag name="KSO_WM_UNIT_TEXT_FILL_TYPE" val="1"/>
  <p:tag name="KSO_WM_UNIT_DIAGRAM_SCHEMECOLOR_ID" val="3"/>
</p:tagLst>
</file>

<file path=ppt/tags/tag30.xml><?xml version="1.0" encoding="utf-8"?>
<p:tagLst xmlns:p="http://schemas.openxmlformats.org/presentationml/2006/main">
  <p:tag name="KSO_WM_SLIDE_ITEM_CNT" val="4"/>
</p:tagLst>
</file>

<file path=ppt/tags/tag31.xml><?xml version="1.0" encoding="utf-8"?>
<p:tagLst xmlns:p="http://schemas.openxmlformats.org/presentationml/2006/main">
  <p:tag name="KSO_WM_SLIDE_ITEM_CNT" val="4"/>
</p:tagLst>
</file>

<file path=ppt/tags/tag32.xml><?xml version="1.0" encoding="utf-8"?>
<p:tagLst xmlns:p="http://schemas.openxmlformats.org/presentationml/2006/main">
  <p:tag name="KSO_WM_SLIDE_ITEM_CNT" val="4"/>
</p:tagLst>
</file>

<file path=ppt/tags/tag33.xml><?xml version="1.0" encoding="utf-8"?>
<p:tagLst xmlns:p="http://schemas.openxmlformats.org/presentationml/2006/main">
  <p:tag name="KSO_WM_SLIDE_ITEM_CNT" val="4"/>
</p:tagLst>
</file>

<file path=ppt/tags/tag34.xml><?xml version="1.0" encoding="utf-8"?>
<p:tagLst xmlns:p="http://schemas.openxmlformats.org/presentationml/2006/main">
  <p:tag name="KSO_WM_SLIDE_ITEM_CNT" val="4"/>
</p:tagLst>
</file>

<file path=ppt/tags/tag35.xml><?xml version="1.0" encoding="utf-8"?>
<p:tagLst xmlns:p="http://schemas.openxmlformats.org/presentationml/2006/main">
  <p:tag name="KSO_WM_SLIDE_ITEM_CNT" val="4"/>
</p:tagLst>
</file>

<file path=ppt/tags/tag36.xml><?xml version="1.0" encoding="utf-8"?>
<p:tagLst xmlns:p="http://schemas.openxmlformats.org/presentationml/2006/main">
  <p:tag name="KSO_WM_SLIDE_ITEM_CNT" val="4"/>
</p:tagLst>
</file>

<file path=ppt/tags/tag4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3_2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FILL_FORE_SCHEMECOLOR_INDEX" val="7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5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3_3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FILL_FORE_SCHEMECOLOR_INDEX" val="7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6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2_1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FILL_FORE_SCHEMECOLOR_INDEX" val="6"/>
  <p:tag name="KSO_WM_UNIT_FILL_TYPE" val="1"/>
  <p:tag name="KSO_WM_UNIT_TEXT_FILL_FORE_SCHEMECOLOR_INDEX" val="14"/>
  <p:tag name="KSO_WM_UNIT_TEXT_FILL_TYPE" val="1"/>
  <p:tag name="KSO_WM_UNIT_DIAGRAM_SCHEMECOLOR_ID" val="3"/>
</p:tagLst>
</file>

<file path=ppt/tags/tag7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f*1_2_1"/>
  <p:tag name="KSO_WM_UNIT_LAYERLEVEL" val="1_1_1"/>
  <p:tag name="KSO_WM_UNIT_HIGHLIGHT" val="0"/>
  <p:tag name="KSO_WM_UNIT_COMPATIBLE" val="0"/>
  <p:tag name="KSO_WM_BEAUTIFY_FLAG" val="#wm#"/>
  <p:tag name="KSO_WM_UNIT_DIAGRAM_ISNUMVISUAL" val="0"/>
  <p:tag name="KSO_WM_UNIT_DIAGRAM_ISREFERUNIT" val="0"/>
  <p:tag name="KSO_WM_UNIT_PRESET_TEXT" val="单击此处添加文本"/>
  <p:tag name="KSO_WM_UNIT_NOCLEAR" val="0"/>
  <p:tag name="KSO_WM_UNIT_VALUE" val="40"/>
  <p:tag name="KSO_WM_DIAGRAM_GROUP_CODE" val="l1-1"/>
  <p:tag name="KSO_WM_UNIT_TYPE" val="l_h_f"/>
  <p:tag name="KSO_WM_UNIT_INDEX" val="1_2_1"/>
  <p:tag name="KSO_WM_UNIT_FILL_FORE_SCHEMECOLOR_INDEX" val="6"/>
  <p:tag name="KSO_WM_UNIT_FILL_TYPE" val="1"/>
  <p:tag name="KSO_WM_UNIT_TEXT_FILL_FORE_SCHEMECOLOR_INDEX" val="6"/>
  <p:tag name="KSO_WM_UNIT_TEXT_FILL_TYPE" val="1"/>
  <p:tag name="KSO_WM_UNIT_DIAGRAM_SCHEMECOLOR_ID" val="3"/>
</p:tagLst>
</file>

<file path=ppt/tags/tag8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2_2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9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2_3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 anchor="t">
        <a:spAutoFit/>
      </a:bodyPr>
      <a:lstStyle>
        <a:defPPr algn="l">
          <a:defRPr lang="zh-CN" altLang="en-US" sz="2800" dirty="0">
            <a:latin typeface="黑体" panose="02010609060101010101" charset="-122"/>
            <a:ea typeface="黑体" panose="02010609060101010101" charset="-122"/>
            <a:cs typeface="黑体" panose="02010609060101010101" charset="-122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1557</Words>
  <Application>WPS 演示</Application>
  <PresentationFormat>宽屏</PresentationFormat>
  <Paragraphs>127</Paragraphs>
  <Slides>12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宋体</vt:lpstr>
      <vt:lpstr>Wingdings</vt:lpstr>
      <vt:lpstr>黑体</vt:lpstr>
      <vt:lpstr>微软雅黑</vt:lpstr>
      <vt:lpstr>Bahnschrift Light</vt:lpstr>
      <vt:lpstr>等线</vt:lpstr>
      <vt:lpstr>等线</vt:lpstr>
      <vt:lpstr>印品黑体</vt:lpstr>
      <vt:lpstr>Calibri</vt:lpstr>
      <vt:lpstr>Vrinda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婷婷</dc:creator>
  <cp:lastModifiedBy>耗子</cp:lastModifiedBy>
  <cp:revision>138</cp:revision>
  <dcterms:created xsi:type="dcterms:W3CDTF">2019-07-11T04:27:00Z</dcterms:created>
  <dcterms:modified xsi:type="dcterms:W3CDTF">2019-07-26T06:37:38Z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

<file path=docProps/thumbnail.jpeg>
</file>